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9E8632-4BD7-43DC-9BAA-15FC0F9FD862}" type="datetimeFigureOut">
              <a:rPr lang="en-GB" smtClean="0"/>
              <a:t>20/06/2013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035957E-824D-44DF-B858-3564DF2BF13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f/Lake_naivas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496" y="116632"/>
            <a:ext cx="439248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How would you </a:t>
            </a:r>
            <a:r>
              <a:rPr lang="en-GB" b="1" dirty="0" smtClean="0">
                <a:solidFill>
                  <a:schemeClr val="tx1"/>
                </a:solidFill>
              </a:rPr>
              <a:t>describe </a:t>
            </a:r>
            <a:r>
              <a:rPr lang="en-GB" b="1" dirty="0" smtClean="0">
                <a:solidFill>
                  <a:schemeClr val="tx1"/>
                </a:solidFill>
              </a:rPr>
              <a:t>this scene</a:t>
            </a:r>
            <a:r>
              <a:rPr lang="en-GB" b="1" dirty="0" smtClean="0">
                <a:solidFill>
                  <a:schemeClr val="tx1"/>
                </a:solidFill>
              </a:rPr>
              <a:t>?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TARGET – Interesting adjectives!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is the social cost of a valentines rose?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4632" cy="2372072"/>
          </a:xfrm>
        </p:spPr>
        <p:txBody>
          <a:bodyPr>
            <a:normAutofit lnSpcReduction="10000"/>
          </a:bodyPr>
          <a:lstStyle/>
          <a:p>
            <a:r>
              <a:rPr lang="en-GB" b="1" u="sng" dirty="0" smtClean="0"/>
              <a:t>Aim</a:t>
            </a:r>
          </a:p>
          <a:p>
            <a:r>
              <a:rPr lang="en-GB" dirty="0" smtClean="0"/>
              <a:t>Understand the benefits and problems of the flower trade for </a:t>
            </a:r>
            <a:r>
              <a:rPr lang="en-GB" b="1" i="1" dirty="0" smtClean="0"/>
              <a:t>people</a:t>
            </a:r>
          </a:p>
          <a:p>
            <a:endParaRPr lang="en-GB" b="1" i="1" dirty="0" smtClean="0"/>
          </a:p>
          <a:p>
            <a:r>
              <a:rPr lang="en-GB" dirty="0" smtClean="0"/>
              <a:t>(We will also be working hard on improving our extended writing)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35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is the flower industry in Kenya?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We will explore this using </a:t>
            </a:r>
            <a:r>
              <a:rPr lang="en-GB" sz="3200" dirty="0"/>
              <a:t>G</a:t>
            </a:r>
            <a:r>
              <a:rPr lang="en-GB" sz="3200" dirty="0" smtClean="0"/>
              <a:t>oogle Earth.</a:t>
            </a:r>
          </a:p>
          <a:p>
            <a:r>
              <a:rPr lang="en-GB" sz="3200" dirty="0" smtClean="0"/>
              <a:t>As we do so think about the scale of the Lake and the flower farms that surround it</a:t>
            </a:r>
            <a:endParaRPr lang="en-GB" sz="3200" dirty="0"/>
          </a:p>
        </p:txBody>
      </p:sp>
      <p:pic>
        <p:nvPicPr>
          <p:cNvPr id="2050" name="Picture 2" descr="http://t2.gstatic.com/images?q=tbn:ANd9GcQPrRJPp4Jz1kPDSmp0ppNhbANAjBL7qv0LaDd7Fe-wL2LqlLh84Q:hdwallpaperes.com/wp-content/uploads/2013/01/fresh-tulips-bunch-of-flowers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01678"/>
            <a:ext cx="4968552" cy="309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13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the industry important to Kenya?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Read the information on ‘The growth of the Kenyan rose’ with a partner. We are going to start building up a bank of evidence to form our argument.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Answer the following question: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What statistics highlight the importance of the industry to Kenya? (Give examples)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/>
              <a:t>Extension</a:t>
            </a:r>
          </a:p>
          <a:p>
            <a:pPr marL="0" indent="0">
              <a:buNone/>
            </a:pPr>
            <a:r>
              <a:rPr lang="en-GB" dirty="0" smtClean="0"/>
              <a:t>What other information might be useful for us to research? Explain why you think this…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00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cost to people…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Read through the information on ‘Working in the Kenyan flower industry’. This sheet contains a series of quotations from </a:t>
            </a:r>
            <a:r>
              <a:rPr lang="en-GB" b="1" dirty="0" smtClean="0"/>
              <a:t>stakeholders </a:t>
            </a:r>
            <a:r>
              <a:rPr lang="en-GB" dirty="0" smtClean="0"/>
              <a:t>in the industry. Quotations are excellent sources of evidence. </a:t>
            </a:r>
          </a:p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r>
              <a:rPr lang="en-GB" b="1" u="sng" dirty="0" smtClean="0"/>
              <a:t>Analyse this evidence using these steps…</a:t>
            </a:r>
            <a:endParaRPr lang="en-GB" b="1" u="sng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Put a plus or minus sign next to each comment depending on whether you think it is positive or negative.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Count up the total positive comments and negative comments, which are there more of?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Do the quotations give you an overall positive or negative impression of the effects on people?</a:t>
            </a:r>
            <a:endParaRPr lang="en-GB" dirty="0"/>
          </a:p>
        </p:txBody>
      </p:sp>
      <p:pic>
        <p:nvPicPr>
          <p:cNvPr id="1026" name="Picture 2" descr="http://tecknonews.com/wp-content/uploads/2013/04/key-word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5" t="5951" r="10756" b="8070"/>
          <a:stretch/>
        </p:blipFill>
        <p:spPr bwMode="auto">
          <a:xfrm>
            <a:off x="7884368" y="620688"/>
            <a:ext cx="1008112" cy="75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61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Forming our argument…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Write a balanced argument based on the following statement.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i="1" dirty="0" smtClean="0"/>
              <a:t>“The flower industry is crucial to the people of Kenya”</a:t>
            </a:r>
          </a:p>
          <a:p>
            <a:pPr marL="0" indent="0" algn="ctr">
              <a:buNone/>
            </a:pPr>
            <a:endParaRPr lang="en-GB" b="1" i="1" dirty="0"/>
          </a:p>
          <a:p>
            <a:pPr marL="0" indent="0">
              <a:buNone/>
            </a:pPr>
            <a:r>
              <a:rPr lang="en-GB" b="1" dirty="0" smtClean="0"/>
              <a:t>Step 1</a:t>
            </a:r>
            <a:r>
              <a:rPr lang="en-GB" dirty="0" smtClean="0"/>
              <a:t> – Introduce the issue</a:t>
            </a:r>
          </a:p>
          <a:p>
            <a:pPr marL="0" indent="0">
              <a:buNone/>
            </a:pPr>
            <a:r>
              <a:rPr lang="en-GB" b="1" dirty="0" smtClean="0"/>
              <a:t>Step 2 </a:t>
            </a:r>
            <a:r>
              <a:rPr lang="en-GB" dirty="0" smtClean="0"/>
              <a:t>– Discuss the positives of the industry (using the evidence we gathered earlier)</a:t>
            </a:r>
          </a:p>
          <a:p>
            <a:pPr marL="0" indent="0">
              <a:buNone/>
            </a:pPr>
            <a:r>
              <a:rPr lang="en-GB" b="1" dirty="0" smtClean="0"/>
              <a:t>Step 3</a:t>
            </a:r>
            <a:r>
              <a:rPr lang="en-GB" dirty="0" smtClean="0"/>
              <a:t> – Discuss the negatives of the industry (using the evidence we gathered earlier)</a:t>
            </a:r>
          </a:p>
          <a:p>
            <a:pPr marL="0" indent="0">
              <a:buNone/>
            </a:pPr>
            <a:r>
              <a:rPr lang="en-GB" b="1" dirty="0" smtClean="0"/>
              <a:t>Step 4</a:t>
            </a:r>
            <a:r>
              <a:rPr lang="en-GB" dirty="0" smtClean="0"/>
              <a:t> – State and explain your overall opinion on the issue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532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</TotalTime>
  <Words>336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PowerPoint Presentation</vt:lpstr>
      <vt:lpstr>What is the social cost of a valentines rose?</vt:lpstr>
      <vt:lpstr>Where is the flower industry in Kenya?</vt:lpstr>
      <vt:lpstr>Why is the industry important to Kenya?</vt:lpstr>
      <vt:lpstr>The cost to people…</vt:lpstr>
      <vt:lpstr>Forming our argument…</vt:lpstr>
    </vt:vector>
  </TitlesOfParts>
  <Company>St Joseph's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Maxwell Rayner</dc:creator>
  <cp:lastModifiedBy>Maxwell Rayner</cp:lastModifiedBy>
  <cp:revision>18</cp:revision>
  <dcterms:created xsi:type="dcterms:W3CDTF">2013-06-20T07:57:35Z</dcterms:created>
  <dcterms:modified xsi:type="dcterms:W3CDTF">2013-06-20T08:41:07Z</dcterms:modified>
</cp:coreProperties>
</file>